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7" r:id="rId1"/>
  </p:sldMasterIdLst>
  <p:notesMasterIdLst>
    <p:notesMasterId r:id="rId20"/>
  </p:notesMasterIdLst>
  <p:sldIdLst>
    <p:sldId id="256" r:id="rId2"/>
    <p:sldId id="257" r:id="rId3"/>
    <p:sldId id="262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42" d="100"/>
          <a:sy n="42" d="100"/>
        </p:scale>
        <p:origin x="1260" y="7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34D0B-9159-4EF0-A847-E67157893184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30BE24-7ED8-485C-A308-FEB9E16AB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84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174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58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5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784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796027F-7875-4030-9381-8BD8C4F21935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265146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570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8761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90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70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48372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709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25-Aug-17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6560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2945" y="1578429"/>
            <a:ext cx="8929571" cy="3329581"/>
          </a:xfrm>
        </p:spPr>
        <p:txBody>
          <a:bodyPr/>
          <a:lstStyle/>
          <a:p>
            <a:r>
              <a:rPr lang="en-US" sz="4900" dirty="0" err="1" smtClean="0"/>
              <a:t>Hpcs</a:t>
            </a:r>
            <a:r>
              <a:rPr lang="en-US" sz="4900" dirty="0" smtClean="0"/>
              <a:t> </a:t>
            </a:r>
            <a:r>
              <a:rPr lang="en-US" sz="4900" dirty="0" err="1" smtClean="0"/>
              <a:t>hr</a:t>
            </a:r>
            <a:r>
              <a:rPr lang="en-US" sz="4900" dirty="0" smtClean="0"/>
              <a:t> </a:t>
            </a:r>
            <a:r>
              <a:rPr lang="en-US" sz="4900" dirty="0" err="1" smtClean="0"/>
              <a:t>paNEL</a:t>
            </a:r>
            <a:endParaRPr lang="en-US" sz="4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184" y="5979196"/>
            <a:ext cx="8138160" cy="742279"/>
          </a:xfrm>
        </p:spPr>
        <p:txBody>
          <a:bodyPr>
            <a:normAutofit/>
          </a:bodyPr>
          <a:lstStyle/>
          <a:p>
            <a:r>
              <a:rPr lang="en-US" dirty="0"/>
              <a:t>(WEB </a:t>
            </a:r>
            <a:r>
              <a:rPr lang="en-US" dirty="0" smtClean="0"/>
              <a:t>APPLICATION Development project)</a:t>
            </a:r>
          </a:p>
          <a:p>
            <a:endParaRPr lang="en-US" dirty="0"/>
          </a:p>
        </p:txBody>
      </p:sp>
      <p:sp>
        <p:nvSpPr>
          <p:cNvPr id="4" name="Flowchart: Predefined Process 3"/>
          <p:cNvSpPr/>
          <p:nvPr/>
        </p:nvSpPr>
        <p:spPr>
          <a:xfrm>
            <a:off x="8856618" y="232939"/>
            <a:ext cx="3030582" cy="1619794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Developed by:</a:t>
            </a:r>
          </a:p>
          <a:p>
            <a:pPr algn="ctr"/>
            <a:endParaRPr lang="en-US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Yash Mittra</a:t>
            </a:r>
          </a:p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09014803115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980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274320"/>
            <a:ext cx="377941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645" marR="0">
              <a:spcBef>
                <a:spcPts val="0"/>
              </a:spcBef>
              <a:spcAft>
                <a:spcPts val="0"/>
              </a:spcAft>
            </a:pPr>
            <a:r>
              <a:rPr lang="en-US" sz="5800" b="1" dirty="0" smtClean="0">
                <a:solidFill>
                  <a:srgbClr val="FAC54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NAVBAR</a:t>
            </a:r>
            <a:endParaRPr lang="en-US" sz="5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960066"/>
            <a:ext cx="43434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Collapse and Restore Feature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Path Marking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Hover for </a:t>
            </a:r>
          </a:p>
          <a:p>
            <a:r>
              <a:rPr lang="en-US" sz="4200" dirty="0">
                <a:solidFill>
                  <a:schemeClr val="bg1"/>
                </a:solidFill>
              </a:rPr>
              <a:t> </a:t>
            </a:r>
            <a:r>
              <a:rPr lang="en-US" sz="4200" dirty="0" smtClean="0">
                <a:solidFill>
                  <a:schemeClr val="bg1"/>
                </a:solidFill>
              </a:rPr>
              <a:t>   Sub-Menu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280" y="1213038"/>
            <a:ext cx="5212080" cy="448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727" y="2386651"/>
            <a:ext cx="1161905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1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459" y="-182879"/>
            <a:ext cx="12557720" cy="79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47656"/>
            <a:ext cx="6774220" cy="3858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4091940"/>
            <a:ext cx="6774220" cy="345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8016239" y="81469"/>
            <a:ext cx="4373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FAC540"/>
                </a:solidFill>
                <a:latin typeface="Arial" panose="020B0604020202020204" pitchFamily="34" charset="0"/>
              </a:rPr>
              <a:t>VIEWING</a:t>
            </a:r>
          </a:p>
          <a:p>
            <a:r>
              <a:rPr lang="en-US" sz="5000" b="1" dirty="0" smtClean="0">
                <a:solidFill>
                  <a:srgbClr val="FAC540"/>
                </a:solidFill>
                <a:latin typeface="Arial" panose="020B0604020202020204" pitchFamily="34" charset="0"/>
              </a:rPr>
              <a:t>EMPLOYEES</a:t>
            </a:r>
            <a:endParaRPr lang="en-US" sz="5000" dirty="0"/>
          </a:p>
        </p:txBody>
      </p:sp>
      <p:sp>
        <p:nvSpPr>
          <p:cNvPr id="6" name="TextBox 5"/>
          <p:cNvSpPr txBox="1"/>
          <p:nvPr/>
        </p:nvSpPr>
        <p:spPr>
          <a:xfrm>
            <a:off x="7991805" y="1712685"/>
            <a:ext cx="420019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 smtClean="0">
                <a:solidFill>
                  <a:schemeClr val="bg1"/>
                </a:solidFill>
              </a:rPr>
              <a:t>Uses the table `employees`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7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 smtClean="0">
                <a:solidFill>
                  <a:schemeClr val="bg1"/>
                </a:solidFill>
              </a:rPr>
              <a:t>Two interfaces:</a:t>
            </a:r>
          </a:p>
          <a:p>
            <a:r>
              <a:rPr lang="en-US" sz="3700" dirty="0" smtClean="0">
                <a:solidFill>
                  <a:schemeClr val="bg1"/>
                </a:solidFill>
              </a:rPr>
              <a:t>     - With Photos</a:t>
            </a:r>
          </a:p>
          <a:p>
            <a:r>
              <a:rPr lang="en-US" sz="3700" dirty="0">
                <a:solidFill>
                  <a:schemeClr val="bg1"/>
                </a:solidFill>
              </a:rPr>
              <a:t>	 </a:t>
            </a:r>
            <a:r>
              <a:rPr lang="en-US" sz="3700" dirty="0" smtClean="0">
                <a:solidFill>
                  <a:schemeClr val="bg1"/>
                </a:solidFill>
              </a:rPr>
              <a:t> - W/O Photos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7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700" dirty="0" smtClean="0">
                <a:solidFill>
                  <a:schemeClr val="bg1"/>
                </a:solidFill>
              </a:rPr>
              <a:t>Quick Search and Sort</a:t>
            </a:r>
          </a:p>
        </p:txBody>
      </p:sp>
    </p:spTree>
    <p:extLst>
      <p:ext uri="{BB962C8B-B14F-4D97-AF65-F5344CB8AC3E}">
        <p14:creationId xmlns:p14="http://schemas.microsoft.com/office/powerpoint/2010/main" val="165130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1608"/>
            <a:ext cx="12192000" cy="7684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54326"/>
            <a:ext cx="42001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Uses the table `employees`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Auto-Suggest Search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Employee ID Unalterable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912" y="0"/>
            <a:ext cx="38452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Updating</a:t>
            </a:r>
          </a:p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 Employees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97" y="0"/>
            <a:ext cx="5486400" cy="128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97" y="1475874"/>
            <a:ext cx="54864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97" y="3576190"/>
            <a:ext cx="5486400" cy="3324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3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68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274320"/>
            <a:ext cx="41833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7645" marR="0">
              <a:spcBef>
                <a:spcPts val="0"/>
              </a:spcBef>
              <a:spcAft>
                <a:spcPts val="0"/>
              </a:spcAft>
            </a:pPr>
            <a:r>
              <a:rPr lang="en-US" sz="4200" b="1" dirty="0" smtClean="0">
                <a:solidFill>
                  <a:srgbClr val="FAC54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EMPLOYEE ATTENDANCE</a:t>
            </a:r>
            <a:endParaRPr lang="en-US" sz="4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716486"/>
            <a:ext cx="4343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Uses the table `attendance`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Shows all Employees’ Attendance at Once For Each Month &amp; Year</a:t>
            </a:r>
          </a:p>
          <a:p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282354"/>
            <a:ext cx="7848600" cy="50955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061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459" y="-182879"/>
            <a:ext cx="12557720" cy="79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016239" y="81469"/>
            <a:ext cx="4373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 smtClean="0">
                <a:solidFill>
                  <a:srgbClr val="FAC540"/>
                </a:solidFill>
                <a:latin typeface="Arial" panose="020B0604020202020204" pitchFamily="34" charset="0"/>
              </a:rPr>
              <a:t>EMPLOYEE CHECKLISTS</a:t>
            </a:r>
            <a:endParaRPr lang="en-US" sz="5000" dirty="0"/>
          </a:p>
        </p:txBody>
      </p:sp>
      <p:sp>
        <p:nvSpPr>
          <p:cNvPr id="6" name="TextBox 5"/>
          <p:cNvSpPr txBox="1"/>
          <p:nvPr/>
        </p:nvSpPr>
        <p:spPr>
          <a:xfrm>
            <a:off x="8039097" y="1977033"/>
            <a:ext cx="43510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Uses the table `checklists`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Two Parts:</a:t>
            </a:r>
          </a:p>
          <a:p>
            <a:r>
              <a:rPr lang="en-US" sz="3000" dirty="0" smtClean="0">
                <a:solidFill>
                  <a:schemeClr val="bg1"/>
                </a:solidFill>
              </a:rPr>
              <a:t>     - Checklist Status</a:t>
            </a:r>
          </a:p>
          <a:p>
            <a:r>
              <a:rPr lang="en-US" sz="3000" dirty="0">
                <a:solidFill>
                  <a:schemeClr val="bg1"/>
                </a:solidFill>
              </a:rPr>
              <a:t>	 </a:t>
            </a:r>
            <a:r>
              <a:rPr lang="en-US" sz="3000" dirty="0" smtClean="0">
                <a:solidFill>
                  <a:schemeClr val="bg1"/>
                </a:solidFill>
              </a:rPr>
              <a:t> - Checklist                                		 Update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0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chemeClr val="bg1"/>
                </a:solidFill>
              </a:rPr>
              <a:t>Uses Database Events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90" y="81469"/>
            <a:ext cx="54864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581" y="1967387"/>
            <a:ext cx="4053819" cy="4890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493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1608"/>
            <a:ext cx="12192000" cy="7684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634847"/>
            <a:ext cx="419066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Uses the table `employees`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Auto-Suggest Search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Easy Payroll View ability</a:t>
            </a:r>
            <a:endParaRPr lang="en-US" sz="42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695" y="0"/>
            <a:ext cx="40357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EMPLOYEE</a:t>
            </a:r>
          </a:p>
          <a:p>
            <a:pPr algn="ctr"/>
            <a:r>
              <a:rPr lang="en-US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F0"/>
                </a:solidFill>
              </a:rPr>
              <a:t>PAYROLL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97" y="96976"/>
            <a:ext cx="548640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97" y="4493179"/>
            <a:ext cx="5476875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97" y="1861690"/>
            <a:ext cx="5486400" cy="2524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5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1" y="-173816"/>
            <a:ext cx="12537191" cy="790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33461" y="3676977"/>
            <a:ext cx="495993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500" b="1" dirty="0" smtClean="0">
                <a:solidFill>
                  <a:srgbClr val="F2F2F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CONCLUSION</a:t>
            </a:r>
            <a:endParaRPr lang="en-US" sz="45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88920" y="1463040"/>
            <a:ext cx="20345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PROGRESS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2580" y="3484617"/>
            <a:ext cx="20345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EASE OF ACCESS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5934" y="3484617"/>
            <a:ext cx="20345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 smtClean="0">
                <a:solidFill>
                  <a:schemeClr val="bg1"/>
                </a:solidFill>
              </a:rPr>
              <a:t>MANAGEABILITY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3390" y="5605648"/>
            <a:ext cx="20345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ANALYSIS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968" y="5575822"/>
            <a:ext cx="203454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STATISTICS</a:t>
            </a:r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17949" y="5605647"/>
            <a:ext cx="23050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 smtClean="0">
                <a:solidFill>
                  <a:schemeClr val="bg1"/>
                </a:solidFill>
              </a:rPr>
              <a:t>COLLABORATION</a:t>
            </a: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7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"/>
            <a:ext cx="12277725" cy="77343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459981"/>
            <a:ext cx="5296786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700" b="1" dirty="0" smtClean="0">
                <a:solidFill>
                  <a:srgbClr val="F2F2F2"/>
                </a:solidFill>
                <a:latin typeface="Arial" panose="020B0604020202020204" pitchFamily="34" charset="0"/>
              </a:rPr>
              <a:t>REFERENCES</a:t>
            </a:r>
            <a:endParaRPr lang="en-US" sz="4700" dirty="0"/>
          </a:p>
        </p:txBody>
      </p:sp>
      <p:sp>
        <p:nvSpPr>
          <p:cNvPr id="4" name="TextBox 3"/>
          <p:cNvSpPr txBox="1"/>
          <p:nvPr/>
        </p:nvSpPr>
        <p:spPr>
          <a:xfrm>
            <a:off x="9692640" y="1897380"/>
            <a:ext cx="24993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smtClean="0">
                <a:solidFill>
                  <a:schemeClr val="bg1"/>
                </a:solidFill>
              </a:rPr>
              <a:t>TUTORIALSPOINT</a:t>
            </a:r>
            <a:endParaRPr lang="en-US" sz="19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73540" y="4623796"/>
            <a:ext cx="249936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 smtClean="0">
                <a:solidFill>
                  <a:schemeClr val="bg1"/>
                </a:solidFill>
              </a:rPr>
              <a:t>STACKOVERFLOW</a:t>
            </a:r>
            <a:endParaRPr lang="en-US" sz="17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93280" y="5971615"/>
            <a:ext cx="249936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dirty="0" smtClean="0">
                <a:solidFill>
                  <a:schemeClr val="bg1"/>
                </a:solidFill>
              </a:rPr>
              <a:t>W3SCHOOLS</a:t>
            </a:r>
            <a:endParaRPr lang="en-US" sz="1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7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12481560" cy="786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75120" y="1988820"/>
            <a:ext cx="4960620" cy="3131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60620" y="2486731"/>
            <a:ext cx="5829300" cy="370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8641" y="2829724"/>
            <a:ext cx="13030201" cy="159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1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43197"/>
            <a:ext cx="10178322" cy="1492132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hr</a:t>
            </a:r>
            <a:r>
              <a:rPr lang="en-US" dirty="0" smtClean="0"/>
              <a:t> panel?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HPCS HR Panel (Web App) </a:t>
            </a:r>
            <a:r>
              <a:rPr lang="en-US" dirty="0"/>
              <a:t>is the go to portal for the Human Resources Manager to keep statistical analysis of all the employees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/>
              <a:t>This makes the daily tasks of the HR Manager easier and helps in extracting the maximum efficiency in terms of performance as well as resourcefulness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 web application which incorporates the basic duties of the HR Manager in a computing atmosphere, thus making it easier for the HR to evaluate the employees in a heuristic manner.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660" y="-576626"/>
            <a:ext cx="13099783" cy="813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18357" y="2935705"/>
            <a:ext cx="2887579" cy="103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085221" y="2832718"/>
            <a:ext cx="4315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 b="1" dirty="0" smtClean="0">
                <a:solidFill>
                  <a:srgbClr val="F2F2F2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TECHNOLOGIES</a:t>
            </a:r>
          </a:p>
          <a:p>
            <a:r>
              <a:rPr lang="en-US" sz="3900" b="1" dirty="0" smtClean="0">
                <a:solidFill>
                  <a:srgbClr val="F2F2F2"/>
                </a:solidFill>
                <a:latin typeface="Arial" panose="020B0604020202020204" pitchFamily="34" charset="0"/>
              </a:rPr>
              <a:t>USED</a:t>
            </a:r>
            <a:endParaRPr lang="en-US" sz="3900" dirty="0"/>
          </a:p>
        </p:txBody>
      </p:sp>
      <p:sp>
        <p:nvSpPr>
          <p:cNvPr id="11" name="TextBox 10"/>
          <p:cNvSpPr txBox="1"/>
          <p:nvPr/>
        </p:nvSpPr>
        <p:spPr>
          <a:xfrm>
            <a:off x="786063" y="978569"/>
            <a:ext cx="1572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HTML5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2424" y="978569"/>
            <a:ext cx="127534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CSS3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6190" y="1048038"/>
            <a:ext cx="197782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chemeClr val="bg1"/>
                </a:solidFill>
              </a:rPr>
              <a:t>JAVASCRIPT</a:t>
            </a: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6063" y="3379584"/>
            <a:ext cx="17485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solidFill>
                  <a:schemeClr val="bg1"/>
                </a:solidFill>
              </a:rPr>
              <a:t>JQUERY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45768" y="3493367"/>
            <a:ext cx="199837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BOOTSTRAP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6063" y="5695157"/>
            <a:ext cx="1572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bg1"/>
                </a:solidFill>
              </a:rPr>
              <a:t>SQL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54034" y="5695157"/>
            <a:ext cx="1572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bg1"/>
                </a:solidFill>
              </a:rPr>
              <a:t>PHP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06190" y="5668374"/>
            <a:ext cx="157212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 smtClean="0">
                <a:solidFill>
                  <a:schemeClr val="bg1"/>
                </a:solidFill>
              </a:rPr>
              <a:t> AJAX</a:t>
            </a:r>
            <a:endParaRPr lang="en-US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94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321" y="-172506"/>
            <a:ext cx="12360442" cy="765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flipH="1">
            <a:off x="-122321" y="3524042"/>
            <a:ext cx="51013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 smtClean="0">
                <a:solidFill>
                  <a:srgbClr val="48B7A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en-US" sz="62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34171" y="1737922"/>
            <a:ext cx="154004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SECURE</a:t>
            </a:r>
          </a:p>
          <a:p>
            <a:pPr algn="ctr"/>
            <a:r>
              <a:rPr lang="en-US" sz="25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LOGIN PANEL</a:t>
            </a:r>
            <a:endParaRPr lang="en-US" sz="25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4001" y="1995409"/>
            <a:ext cx="2508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COMPLETELY ONLINE</a:t>
            </a: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89615" y="2087227"/>
            <a:ext cx="2660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ADD </a:t>
            </a:r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/VIEW /EDIT</a:t>
            </a:r>
          </a:p>
          <a:p>
            <a:pPr algn="ctr"/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EMPLOYEES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61698" y="4491633"/>
            <a:ext cx="23413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EMPLOYEE ATTENDANCE</a:t>
            </a:r>
          </a:p>
          <a:p>
            <a:pPr algn="ctr"/>
            <a:r>
              <a:rPr lang="en-US" sz="22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STATISTICS</a:t>
            </a:r>
            <a:endParaRPr lang="en-US" sz="22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9129" y="4614744"/>
            <a:ext cx="2352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EMPLOYEE CHECKLISTS</a:t>
            </a: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519440" y="4468550"/>
            <a:ext cx="242606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USES</a:t>
            </a:r>
          </a:p>
          <a:p>
            <a:pPr algn="ctr"/>
            <a:r>
              <a:rPr lang="en-US" sz="23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HASHED</a:t>
            </a:r>
          </a:p>
          <a:p>
            <a:pPr algn="ctr"/>
            <a:r>
              <a:rPr lang="en-US" sz="23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PASSWORDS</a:t>
            </a:r>
            <a:endParaRPr lang="en-US" sz="23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209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Salient features</a:t>
            </a:r>
            <a:endParaRPr lang="en-US" dirty="0"/>
          </a:p>
        </p:txBody>
      </p:sp>
      <p:pic>
        <p:nvPicPr>
          <p:cNvPr id="9" name="pr1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9000" y="1868488"/>
            <a:ext cx="5768975" cy="3252787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811569" y="2176818"/>
            <a:ext cx="4800600" cy="36195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AN EXAMPLE OF SECURE LOGIN PANEL</a:t>
            </a:r>
          </a:p>
          <a:p>
            <a:pPr marL="0" indent="0">
              <a:buNone/>
            </a:pPr>
            <a:r>
              <a:rPr lang="en-US" dirty="0" smtClean="0"/>
              <a:t>- HERE WE SHOW WHAT HAPPENS IF AN UNAUTHORIZED USER TRIES TO ACCESS A WEBPAGE THAT HE SHOULDN’T BE ABLE TO ACCESS.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 AS A RESULT, HE IS REDIRECTED TO THE LOGIN PANEL</a:t>
            </a:r>
          </a:p>
        </p:txBody>
      </p:sp>
    </p:spTree>
    <p:extLst>
      <p:ext uri="{BB962C8B-B14F-4D97-AF65-F5344CB8AC3E}">
        <p14:creationId xmlns:p14="http://schemas.microsoft.com/office/powerpoint/2010/main" val="21002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54" y="-293916"/>
            <a:ext cx="12416454" cy="770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50" y="1363563"/>
            <a:ext cx="7785100" cy="4389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76254" y="3004268"/>
            <a:ext cx="41062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AC540"/>
                </a:solidFill>
                <a:latin typeface="Arial" panose="020B0604020202020204" pitchFamily="34" charset="0"/>
              </a:rPr>
              <a:t>TABLES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228262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9550" y="-285750"/>
            <a:ext cx="12573000" cy="792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1050" y="1162050"/>
            <a:ext cx="447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The Login Panel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52400" y="2000685"/>
            <a:ext cx="5238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Adding </a:t>
            </a:r>
            <a:r>
              <a:rPr lang="en-US" sz="4000" dirty="0">
                <a:solidFill>
                  <a:schemeClr val="bg1"/>
                </a:solidFill>
              </a:rPr>
              <a:t>Employees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2900" y="2819400"/>
            <a:ext cx="447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Viewing Employees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3656730"/>
            <a:ext cx="4514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Updating </a:t>
            </a:r>
            <a:r>
              <a:rPr lang="en-US" sz="4000" dirty="0" smtClean="0">
                <a:solidFill>
                  <a:schemeClr val="bg1"/>
                </a:solidFill>
              </a:rPr>
              <a:t>Employees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474362"/>
            <a:ext cx="44767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800" dirty="0">
                <a:solidFill>
                  <a:schemeClr val="bg1"/>
                </a:solidFill>
              </a:rPr>
              <a:t>Employee Attendance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09550" y="5291994"/>
            <a:ext cx="447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Checklists &amp; Payroll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476250" y="6110709"/>
            <a:ext cx="4476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chemeClr val="bg1"/>
                </a:solidFill>
              </a:rPr>
              <a:t>Conclusion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29550" y="3173343"/>
            <a:ext cx="4229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CONTENTS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-179387"/>
            <a:ext cx="12561887" cy="791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519774"/>
            <a:ext cx="4941887" cy="45177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9654" y="208529"/>
            <a:ext cx="65580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114300" marR="0">
              <a:spcBef>
                <a:spcPts val="0"/>
              </a:spcBef>
              <a:spcAft>
                <a:spcPts val="0"/>
              </a:spcAft>
            </a:pPr>
            <a:r>
              <a:rPr lang="en-US" sz="5400" b="1" dirty="0" smtClean="0">
                <a:solidFill>
                  <a:srgbClr val="223E4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LOGIN PANEL</a:t>
            </a:r>
            <a:endParaRPr lang="en-US" sz="1050" dirty="0" smtClean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94544" y="416659"/>
            <a:ext cx="459745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Uses the table `login`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Remember Me Feature </a:t>
            </a:r>
          </a:p>
          <a:p>
            <a:r>
              <a:rPr lang="en-US" sz="4200" dirty="0">
                <a:solidFill>
                  <a:schemeClr val="bg1"/>
                </a:solidFill>
              </a:rPr>
              <a:t> </a:t>
            </a:r>
            <a:r>
              <a:rPr lang="en-US" sz="4200" dirty="0" smtClean="0">
                <a:solidFill>
                  <a:schemeClr val="bg1"/>
                </a:solidFill>
              </a:rPr>
              <a:t>   (Uses Cookies)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Change Password Feature</a:t>
            </a:r>
          </a:p>
        </p:txBody>
      </p:sp>
    </p:spTree>
    <p:extLst>
      <p:ext uri="{BB962C8B-B14F-4D97-AF65-F5344CB8AC3E}">
        <p14:creationId xmlns:p14="http://schemas.microsoft.com/office/powerpoint/2010/main" val="16778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1608"/>
            <a:ext cx="12192000" cy="76849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020" y="-98935"/>
            <a:ext cx="5708155" cy="7256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54326"/>
            <a:ext cx="420019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Uses the table `employees`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Employee ID auto-generated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2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200" dirty="0" smtClean="0">
                <a:solidFill>
                  <a:schemeClr val="bg1"/>
                </a:solidFill>
              </a:rPr>
              <a:t>Easy and Facile Interface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54912" y="0"/>
            <a:ext cx="384528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Adding</a:t>
            </a:r>
          </a:p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 Employees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2114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477</TotalTime>
  <Words>338</Words>
  <Application>Microsoft Office PowerPoint</Application>
  <PresentationFormat>Widescreen</PresentationFormat>
  <Paragraphs>115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Gill Sans MT</vt:lpstr>
      <vt:lpstr>Impact</vt:lpstr>
      <vt:lpstr>Badge</vt:lpstr>
      <vt:lpstr>Hpcs hr paNEL</vt:lpstr>
      <vt:lpstr>What is the hr panel?</vt:lpstr>
      <vt:lpstr>PowerPoint Presentation</vt:lpstr>
      <vt:lpstr>PowerPoint Presentation</vt:lpstr>
      <vt:lpstr>Salient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Hpcs hr paNEL</dc:title>
  <dc:creator>Yash Mittra</dc:creator>
  <cp:lastModifiedBy>Yash Mittra</cp:lastModifiedBy>
  <cp:revision>29</cp:revision>
  <dcterms:created xsi:type="dcterms:W3CDTF">2017-08-25T12:03:59Z</dcterms:created>
  <dcterms:modified xsi:type="dcterms:W3CDTF">2017-08-25T20:01:24Z</dcterms:modified>
</cp:coreProperties>
</file>